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937"/>
    <a:srgbClr val="F89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6"/>
    <p:restoredTop sz="94631"/>
  </p:normalViewPr>
  <p:slideViewPr>
    <p:cSldViewPr snapToGrid="0" snapToObjects="1">
      <p:cViewPr varScale="1">
        <p:scale>
          <a:sx n="89" d="100"/>
          <a:sy n="89" d="100"/>
        </p:scale>
        <p:origin x="11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B06-CB26-E84A-B953-CC4706A91A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8A79-E4F7-C447-8525-038E0A48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B06-CB26-E84A-B953-CC4706A91A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8A79-E4F7-C447-8525-038E0A48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38124" y="469584"/>
            <a:ext cx="1789033" cy="74647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024" y="469584"/>
            <a:ext cx="5241369" cy="74647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B06-CB26-E84A-B953-CC4706A91A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8A79-E4F7-C447-8525-038E0A48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B06-CB26-E84A-B953-CC4706A91A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8A79-E4F7-C447-8525-038E0A48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B06-CB26-E84A-B953-CC4706A91A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8A79-E4F7-C447-8525-038E0A48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024" y="2344315"/>
            <a:ext cx="3515201" cy="5590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55" y="2344315"/>
            <a:ext cx="3515201" cy="5590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B06-CB26-E84A-B953-CC4706A91A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8A79-E4F7-C447-8525-038E0A48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B06-CB26-E84A-B953-CC4706A91A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8A79-E4F7-C447-8525-038E0A48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B06-CB26-E84A-B953-CC4706A91A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8A79-E4F7-C447-8525-038E0A48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B06-CB26-E84A-B953-CC4706A91A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8A79-E4F7-C447-8525-038E0A48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B06-CB26-E84A-B953-CC4706A91A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8A79-E4F7-C447-8525-038E0A48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2B06-CB26-E84A-B953-CC4706A91A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8A79-E4F7-C447-8525-038E0A48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E2B06-CB26-E84A-B953-CC4706A91A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8A79-E4F7-C447-8525-038E0A48F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" descr=" ">
            <a:extLst>
              <a:ext uri="{FF2B5EF4-FFF2-40B4-BE49-F238E27FC236}">
                <a16:creationId xmlns:a16="http://schemas.microsoft.com/office/drawing/2014/main" id="{0F9A467E-2889-4639-BC6C-9C205157D16F}"/>
              </a:ext>
            </a:extLst>
          </p:cNvPr>
          <p:cNvSpPr txBox="1"/>
          <p:nvPr userDrawn="1"/>
        </p:nvSpPr>
        <p:spPr>
          <a:xfrm>
            <a:off x="0" y="7452360"/>
            <a:ext cx="100584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>
            <a:off x="0" y="-23973"/>
            <a:ext cx="10058400" cy="6183233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618310" y="2042516"/>
            <a:ext cx="3918856" cy="3763061"/>
          </a:xfrm>
          <a:prstGeom prst="round2Diag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2438" y="2463264"/>
            <a:ext cx="3519671" cy="5847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900" b="1" dirty="0">
                <a:solidFill>
                  <a:srgbClr val="F8981C"/>
                </a:solidFill>
                <a:latin typeface="Arial" charset="0"/>
                <a:ea typeface="Arial" charset="0"/>
                <a:cs typeface="Arial" charset="0"/>
              </a:rPr>
              <a:t>WEIGHT MANAGEMENT</a:t>
            </a:r>
            <a:br>
              <a:rPr lang="en-US" sz="1900" b="1" dirty="0">
                <a:solidFill>
                  <a:srgbClr val="F8981C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900" b="1" dirty="0">
                <a:solidFill>
                  <a:srgbClr val="F8981C"/>
                </a:solidFill>
                <a:latin typeface="Arial" charset="0"/>
                <a:ea typeface="Arial" charset="0"/>
                <a:cs typeface="Arial" charset="0"/>
              </a:rPr>
              <a:t>PROGRAM DETAILS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9005" y="3274564"/>
            <a:ext cx="3273101" cy="23349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DATES:  January 11</a:t>
            </a:r>
            <a:r>
              <a:rPr lang="en-US" sz="1400" b="1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, 18</a:t>
            </a:r>
            <a:r>
              <a:rPr lang="en-US" sz="1400" b="1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, 25</a:t>
            </a:r>
            <a:r>
              <a:rPr lang="en-US" sz="1400" b="1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, February 1</a:t>
            </a:r>
            <a:r>
              <a:rPr lang="en-US" sz="1400" b="1" baseline="30000" dirty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 and 8</a:t>
            </a:r>
            <a:r>
              <a:rPr lang="en-US" sz="1400" b="1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, 2022</a:t>
            </a:r>
          </a:p>
          <a:p>
            <a:pPr>
              <a:spcBef>
                <a:spcPts val="1200"/>
              </a:spcBef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TIME:  2:40pm – 3:40pm</a:t>
            </a:r>
          </a:p>
          <a:p>
            <a:pPr>
              <a:spcBef>
                <a:spcPts val="1200"/>
              </a:spcBef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LOCATION:  King Philip Middle School</a:t>
            </a:r>
          </a:p>
          <a:p>
            <a:pPr>
              <a:spcBef>
                <a:spcPts val="1200"/>
              </a:spcBef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ROOM: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Room 105 at Middle School </a:t>
            </a:r>
            <a:endParaRPr lang="en-US" sz="1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This class will meet once a week for five weeks. Attendance for all five sessions strongly encouraged not mandatory.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795154" y="689163"/>
            <a:ext cx="8545054" cy="1353353"/>
          </a:xfrm>
          <a:prstGeom prst="round2DiagRect">
            <a:avLst>
              <a:gd name="adj1" fmla="val 43479"/>
              <a:gd name="adj2" fmla="val 0"/>
            </a:avLst>
          </a:prstGeom>
          <a:solidFill>
            <a:srgbClr val="E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85851" y="828600"/>
            <a:ext cx="7991856" cy="12558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Multi Session Weekly Weight Management Program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85713" r="64547" b="2019"/>
          <a:stretch/>
        </p:blipFill>
        <p:spPr>
          <a:xfrm>
            <a:off x="103517" y="6559024"/>
            <a:ext cx="3161211" cy="953589"/>
          </a:xfrm>
          <a:prstGeom prst="rect">
            <a:avLst/>
          </a:prstGeom>
        </p:spPr>
      </p:pic>
      <p:pic>
        <p:nvPicPr>
          <p:cNvPr id="1026" name="Picture 2" descr="King Philip Regional School District">
            <a:extLst>
              <a:ext uri="{FF2B5EF4-FFF2-40B4-BE49-F238E27FC236}">
                <a16:creationId xmlns:a16="http://schemas.microsoft.com/office/drawing/2014/main" id="{B3458ABD-BA63-4835-9DB0-BA5B2E4B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31" y="6055743"/>
            <a:ext cx="2712722" cy="15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Microsoft Sans Serif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Tallman</dc:creator>
  <cp:lastModifiedBy>Pacella, Paola</cp:lastModifiedBy>
  <cp:revision>22</cp:revision>
  <dcterms:created xsi:type="dcterms:W3CDTF">2017-02-28T03:12:41Z</dcterms:created>
  <dcterms:modified xsi:type="dcterms:W3CDTF">2021-12-03T11:55:22Z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2a1a4792-0ded-49d8-8cbd-af8fed7556f5</vt:lpwstr>
  </property>
  <property fmtid="{D5CDD505-2E9C-101B-9397-08002B2CF9AE}" pid="3" name="Classification">
    <vt:lpwstr>General Business</vt:lpwstr>
  </property>
  <property fmtid="{D5CDD505-2E9C-101B-9397-08002B2CF9AE}" pid="4" name="Retention">
    <vt:lpwstr>11 Years</vt:lpwstr>
  </property>
  <property fmtid="{D5CDD505-2E9C-101B-9397-08002B2CF9AE}" pid="5" name="DisplayClassification">
    <vt:lpwstr>No</vt:lpwstr>
  </property>
</Properties>
</file>